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0" r:id="rId3"/>
    <p:sldId id="257" r:id="rId4"/>
    <p:sldId id="258" r:id="rId5"/>
    <p:sldId id="261" r:id="rId6"/>
    <p:sldId id="259" r:id="rId7"/>
    <p:sldId id="264" r:id="rId8"/>
    <p:sldId id="262" r:id="rId9"/>
    <p:sldId id="263" r:id="rId10"/>
    <p:sldId id="271" r:id="rId11"/>
    <p:sldId id="272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602" autoAdjust="0"/>
  </p:normalViewPr>
  <p:slideViewPr>
    <p:cSldViewPr snapToGrid="0">
      <p:cViewPr varScale="1">
        <p:scale>
          <a:sx n="100" d="100"/>
          <a:sy n="100" d="100"/>
        </p:scale>
        <p:origin x="936" y="90"/>
      </p:cViewPr>
      <p:guideLst/>
    </p:cSldViewPr>
  </p:slideViewPr>
  <p:outlineViewPr>
    <p:cViewPr>
      <p:scale>
        <a:sx n="33" d="100"/>
        <a:sy n="33" d="100"/>
      </p:scale>
      <p:origin x="0" y="-24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C142F881-A3D9-4B64-8467-BADD5C2B286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86A37FD0-7565-4BAB-87B1-C4FCC3D20F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04ABE-2EB5-4C1A-A9E8-F6C37E3E9C06}" type="datetimeFigureOut">
              <a:rPr lang="hu-HU" smtClean="0"/>
              <a:t>2022. 11. 17.</a:t>
            </a:fld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7DBB62D-17C3-4A74-AEF6-057B93DAD0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25BC5AF-EC34-4042-B0AA-ABB9AF4281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D3E441-CEA3-4F9D-9946-682D55C4741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533298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7E45B6-D0C3-4E50-A9C6-B88F472E348C}" type="datetimeFigureOut">
              <a:rPr lang="hu-HU" smtClean="0"/>
              <a:t>2022. 11. 17.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9891C4-B4FA-4A5F-AA4D-55B1A53C6FE0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7220131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Onslaught 2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--&gt; </a:t>
            </a:r>
            <a:r>
              <a:rPr lang="hu-H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MobyGames 2007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9891C4-B4FA-4A5F-AA4D-55B1A53C6FE0}" type="slidenum">
              <a:rPr lang="hu-HU" smtClean="0"/>
              <a:t>3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8426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Zene elkezdődik a menu indulásával a játékban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9891C4-B4FA-4A5F-AA4D-55B1A53C6FE0}" type="slidenum">
              <a:rPr lang="hu-HU" smtClean="0"/>
              <a:t>5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55862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Beállítások a gyengébb teljesítmény</a:t>
            </a:r>
            <a:r>
              <a:rPr lang="hu-HU" dirty="0"/>
              <a:t>ű</a:t>
            </a:r>
            <a:r>
              <a:rPr lang="en-US" dirty="0"/>
              <a:t> gépek miatt.</a:t>
            </a:r>
          </a:p>
          <a:p>
            <a:r>
              <a:rPr lang="en-US" dirty="0"/>
              <a:t>Alap dolgok miatt is mint hanngerő és nyelv.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9891C4-B4FA-4A5F-AA4D-55B1A53C6FE0}" type="slidenum">
              <a:rPr lang="hu-HU" smtClean="0"/>
              <a:t>6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74821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PlayerPrefs.SetInt(„Key”, value)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Sorban játszható végig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Reset visszaállítja a mentéseket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9891C4-B4FA-4A5F-AA4D-55B1A53C6FE0}" type="slidenum">
              <a:rPr lang="hu-HU" smtClean="0"/>
              <a:t>7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78300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Játékmenet</a:t>
            </a:r>
            <a:br>
              <a:rPr lang="en-US" dirty="0"/>
            </a:br>
            <a:r>
              <a:rPr lang="en-US" dirty="0"/>
              <a:t>Hullámok</a:t>
            </a:r>
          </a:p>
          <a:p>
            <a:r>
              <a:rPr lang="en-US" dirty="0"/>
              <a:t>Átdolgozott UI</a:t>
            </a:r>
          </a:p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9891C4-B4FA-4A5F-AA4D-55B1A53C6FE0}" type="slidenum">
              <a:rPr lang="hu-HU" smtClean="0"/>
              <a:t>8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19179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Photon PUN</a:t>
            </a:r>
          </a:p>
          <a:p>
            <a:r>
              <a:rPr lang="en-US" dirty="0"/>
              <a:t>Szobák vannak 4 főnek (Lobby)</a:t>
            </a:r>
          </a:p>
          <a:p>
            <a:r>
              <a:rPr lang="en-US" dirty="0"/>
              <a:t>Külön építenek és a pénz nem közös</a:t>
            </a:r>
          </a:p>
          <a:p>
            <a:r>
              <a:rPr lang="en-US" dirty="0"/>
              <a:t>Ha kilép elt</a:t>
            </a:r>
            <a:r>
              <a:rPr lang="hu-HU" dirty="0"/>
              <a:t>ű</a:t>
            </a:r>
            <a:r>
              <a:rPr lang="en-US" dirty="0"/>
              <a:t>nnek a tornyai a játékosnak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9891C4-B4FA-4A5F-AA4D-55B1A53C6FE0}" type="slidenum">
              <a:rPr lang="hu-HU" smtClean="0"/>
              <a:t>9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95881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ChessMaze</a:t>
            </a:r>
            <a:endParaRPr lang="en-US" dirty="0"/>
          </a:p>
          <a:p>
            <a:r>
              <a:rPr lang="en-US" dirty="0" err="1"/>
              <a:t>Pályák</a:t>
            </a:r>
            <a:r>
              <a:rPr lang="en-US" dirty="0"/>
              <a:t> </a:t>
            </a:r>
            <a:r>
              <a:rPr lang="en-US" dirty="0" err="1"/>
              <a:t>javítása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Astar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algoritmus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Népesség</a:t>
            </a:r>
            <a:r>
              <a:rPr lang="en-US" dirty="0">
                <a:sym typeface="Wingdings" panose="05000000000000000000" pitchFamily="2" charset="2"/>
              </a:rPr>
              <a:t>  </a:t>
            </a:r>
            <a:r>
              <a:rPr lang="en-US" dirty="0" err="1">
                <a:sym typeface="Wingdings" panose="05000000000000000000" pitchFamily="2" charset="2"/>
              </a:rPr>
              <a:t>mennyi</a:t>
            </a:r>
            <a:r>
              <a:rPr lang="en-US" dirty="0">
                <a:sym typeface="Wingdings" panose="05000000000000000000" pitchFamily="2" charset="2"/>
              </a:rPr>
              <a:t> pálya van 1 </a:t>
            </a:r>
            <a:r>
              <a:rPr lang="en-US" dirty="0" err="1">
                <a:sym typeface="Wingdings" panose="05000000000000000000" pitchFamily="2" charset="2"/>
              </a:rPr>
              <a:t>generációban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Szülő</a:t>
            </a:r>
            <a:r>
              <a:rPr lang="en-US" dirty="0">
                <a:sym typeface="Wingdings" panose="05000000000000000000" pitchFamily="2" charset="2"/>
              </a:rPr>
              <a:t>  random </a:t>
            </a:r>
            <a:r>
              <a:rPr lang="en-US" dirty="0" err="1">
                <a:sym typeface="Wingdings" panose="05000000000000000000" pitchFamily="2" charset="2"/>
              </a:rPr>
              <a:t>kiválasztott</a:t>
            </a:r>
            <a:r>
              <a:rPr lang="en-US" dirty="0">
                <a:sym typeface="Wingdings" panose="05000000000000000000" pitchFamily="2" charset="2"/>
              </a:rPr>
              <a:t> 2 pálya a </a:t>
            </a:r>
            <a:r>
              <a:rPr lang="en-US" dirty="0" err="1">
                <a:sym typeface="Wingdings" panose="05000000000000000000" pitchFamily="2" charset="2"/>
              </a:rPr>
              <a:t>generációban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Gyerek</a:t>
            </a:r>
            <a:r>
              <a:rPr lang="en-US" dirty="0">
                <a:sym typeface="Wingdings" panose="05000000000000000000" pitchFamily="2" charset="2"/>
              </a:rPr>
              <a:t>  </a:t>
            </a:r>
            <a:r>
              <a:rPr lang="en-US" dirty="0" err="1">
                <a:sym typeface="Wingdings" panose="05000000000000000000" pitchFamily="2" charset="2"/>
              </a:rPr>
              <a:t>szülő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klónja</a:t>
            </a:r>
            <a:endParaRPr lang="en-US" dirty="0"/>
          </a:p>
          <a:p>
            <a:r>
              <a:rPr lang="en-US" dirty="0" err="1"/>
              <a:t>Keresztezés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2 </a:t>
            </a:r>
            <a:r>
              <a:rPr lang="en-US" dirty="0" err="1">
                <a:sym typeface="Wingdings" panose="05000000000000000000" pitchFamily="2" charset="2"/>
              </a:rPr>
              <a:t>szülő</a:t>
            </a:r>
            <a:r>
              <a:rPr lang="en-US" dirty="0">
                <a:sym typeface="Wingdings" panose="05000000000000000000" pitchFamily="2" charset="2"/>
              </a:rPr>
              <a:t> és 2 </a:t>
            </a:r>
            <a:r>
              <a:rPr lang="en-US" dirty="0" err="1">
                <a:sym typeface="Wingdings" panose="05000000000000000000" pitchFamily="2" charset="2"/>
              </a:rPr>
              <a:t>gyerek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kell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Legyen</a:t>
            </a:r>
            <a:r>
              <a:rPr lang="en-US" dirty="0">
                <a:sym typeface="Wingdings" panose="05000000000000000000" pitchFamily="2" charset="2"/>
              </a:rPr>
              <a:t> A és B </a:t>
            </a:r>
            <a:r>
              <a:rPr lang="en-US" dirty="0" err="1">
                <a:sym typeface="Wingdings" panose="05000000000000000000" pitchFamily="2" charset="2"/>
              </a:rPr>
              <a:t>szülő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illetve</a:t>
            </a:r>
            <a:r>
              <a:rPr lang="en-US" dirty="0">
                <a:sym typeface="Wingdings" panose="05000000000000000000" pitchFamily="2" charset="2"/>
              </a:rPr>
              <a:t> A és B </a:t>
            </a:r>
            <a:r>
              <a:rPr lang="en-US" dirty="0" err="1">
                <a:sym typeface="Wingdings" panose="05000000000000000000" pitchFamily="2" charset="2"/>
              </a:rPr>
              <a:t>gyerek</a:t>
            </a:r>
            <a:r>
              <a:rPr lang="en-US" dirty="0">
                <a:sym typeface="Wingdings" panose="05000000000000000000" pitchFamily="2" charset="2"/>
              </a:rPr>
              <a:t>. A </a:t>
            </a:r>
            <a:r>
              <a:rPr lang="en-US" dirty="0" err="1">
                <a:sym typeface="Wingdings" panose="05000000000000000000" pitchFamily="2" charset="2"/>
              </a:rPr>
              <a:t>szülőnek</a:t>
            </a:r>
            <a:r>
              <a:rPr lang="en-US" dirty="0">
                <a:sym typeface="Wingdings" panose="05000000000000000000" pitchFamily="2" charset="2"/>
              </a:rPr>
              <a:t> A </a:t>
            </a:r>
            <a:r>
              <a:rPr lang="en-US" dirty="0" err="1">
                <a:sym typeface="Wingdings" panose="05000000000000000000" pitchFamily="2" charset="2"/>
              </a:rPr>
              <a:t>gyerek</a:t>
            </a:r>
            <a:r>
              <a:rPr lang="en-US" dirty="0">
                <a:sym typeface="Wingdings" panose="05000000000000000000" pitchFamily="2" charset="2"/>
              </a:rPr>
              <a:t> a </a:t>
            </a:r>
            <a:r>
              <a:rPr lang="en-US" dirty="0" err="1">
                <a:sym typeface="Wingdings" panose="05000000000000000000" pitchFamily="2" charset="2"/>
              </a:rPr>
              <a:t>gyereke</a:t>
            </a:r>
            <a:r>
              <a:rPr lang="en-US" dirty="0">
                <a:sym typeface="Wingdings" panose="05000000000000000000" pitchFamily="2" charset="2"/>
              </a:rPr>
              <a:t> és B </a:t>
            </a:r>
            <a:r>
              <a:rPr lang="en-US" dirty="0" err="1">
                <a:sym typeface="Wingdings" panose="05000000000000000000" pitchFamily="2" charset="2"/>
              </a:rPr>
              <a:t>ugyan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így</a:t>
            </a:r>
            <a:r>
              <a:rPr lang="en-US" dirty="0">
                <a:sym typeface="Wingdings" panose="05000000000000000000" pitchFamily="2" charset="2"/>
              </a:rPr>
              <a:t>. </a:t>
            </a:r>
            <a:r>
              <a:rPr lang="en-US" dirty="0" err="1">
                <a:sym typeface="Wingdings" panose="05000000000000000000" pitchFamily="2" charset="2"/>
              </a:rPr>
              <a:t>Keresztezésnél</a:t>
            </a:r>
            <a:r>
              <a:rPr lang="en-US" dirty="0">
                <a:sym typeface="Wingdings" panose="05000000000000000000" pitchFamily="2" charset="2"/>
              </a:rPr>
              <a:t> random 0 és a </a:t>
            </a:r>
            <a:r>
              <a:rPr lang="en-US" dirty="0" err="1">
                <a:sym typeface="Wingdings" panose="05000000000000000000" pitchFamily="2" charset="2"/>
              </a:rPr>
              <a:t>szülő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akadályainak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száma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közötti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értékszer</a:t>
            </a:r>
            <a:r>
              <a:rPr lang="en-US" dirty="0">
                <a:sym typeface="Wingdings" panose="05000000000000000000" pitchFamily="2" charset="2"/>
              </a:rPr>
              <a:t> random </a:t>
            </a:r>
            <a:r>
              <a:rPr lang="en-US" dirty="0" err="1">
                <a:sym typeface="Wingdings" panose="05000000000000000000" pitchFamily="2" charset="2"/>
              </a:rPr>
              <a:t>akadályokat</a:t>
            </a:r>
            <a:r>
              <a:rPr lang="en-US" dirty="0">
                <a:sym typeface="Wingdings" panose="05000000000000000000" pitchFamily="2" charset="2"/>
              </a:rPr>
              <a:t> ad </a:t>
            </a:r>
            <a:r>
              <a:rPr lang="en-US" dirty="0" err="1">
                <a:sym typeface="Wingdings" panose="05000000000000000000" pitchFamily="2" charset="2"/>
              </a:rPr>
              <a:t>át</a:t>
            </a:r>
            <a:r>
              <a:rPr lang="en-US" dirty="0">
                <a:sym typeface="Wingdings" panose="05000000000000000000" pitchFamily="2" charset="2"/>
              </a:rPr>
              <a:t> A </a:t>
            </a:r>
            <a:r>
              <a:rPr lang="en-US" dirty="0" err="1">
                <a:sym typeface="Wingdings" panose="05000000000000000000" pitchFamily="2" charset="2"/>
              </a:rPr>
              <a:t>szülő</a:t>
            </a:r>
            <a:r>
              <a:rPr lang="en-US" dirty="0">
                <a:sym typeface="Wingdings" panose="05000000000000000000" pitchFamily="2" charset="2"/>
              </a:rPr>
              <a:t> B </a:t>
            </a:r>
            <a:r>
              <a:rPr lang="en-US" dirty="0" err="1">
                <a:sym typeface="Wingdings" panose="05000000000000000000" pitchFamily="2" charset="2"/>
              </a:rPr>
              <a:t>gyereknek</a:t>
            </a:r>
            <a:r>
              <a:rPr lang="en-US" dirty="0">
                <a:sym typeface="Wingdings" panose="05000000000000000000" pitchFamily="2" charset="2"/>
              </a:rPr>
              <a:t> és </a:t>
            </a:r>
            <a:r>
              <a:rPr lang="en-US" dirty="0" err="1">
                <a:sym typeface="Wingdings" panose="05000000000000000000" pitchFamily="2" charset="2"/>
              </a:rPr>
              <a:t>fordítva</a:t>
            </a:r>
            <a:r>
              <a:rPr lang="en-US" dirty="0">
                <a:sym typeface="Wingdings" panose="05000000000000000000" pitchFamily="2" charset="2"/>
              </a:rPr>
              <a:t>.</a:t>
            </a:r>
            <a:endParaRPr lang="en-US" dirty="0"/>
          </a:p>
          <a:p>
            <a:r>
              <a:rPr lang="en-US" dirty="0" err="1"/>
              <a:t>Mutálás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random </a:t>
            </a:r>
            <a:r>
              <a:rPr lang="en-US" dirty="0" err="1">
                <a:sym typeface="Wingdings" panose="05000000000000000000" pitchFamily="2" charset="2"/>
              </a:rPr>
              <a:t>kicserélünk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akadályokat</a:t>
            </a:r>
            <a:r>
              <a:rPr lang="en-US" dirty="0">
                <a:sym typeface="Wingdings" panose="05000000000000000000" pitchFamily="2" charset="2"/>
              </a:rPr>
              <a:t> </a:t>
            </a:r>
            <a:endParaRPr lang="en-US" dirty="0"/>
          </a:p>
          <a:p>
            <a:r>
              <a:rPr lang="en-US" dirty="0"/>
              <a:t>Fitness </a:t>
            </a:r>
            <a:r>
              <a:rPr lang="en-US" dirty="0" err="1"/>
              <a:t>értékek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 err="1">
                <a:sym typeface="Wingdings" panose="05000000000000000000" pitchFamily="2" charset="2"/>
              </a:rPr>
              <a:t>Szám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érték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hogy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mennyire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megfelelő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egy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adott</a:t>
            </a:r>
            <a:r>
              <a:rPr lang="en-US" dirty="0">
                <a:sym typeface="Wingdings" panose="05000000000000000000" pitchFamily="2" charset="2"/>
              </a:rPr>
              <a:t> pálya. </a:t>
            </a:r>
            <a:r>
              <a:rPr lang="en-US" dirty="0" err="1">
                <a:sym typeface="Wingdings" panose="05000000000000000000" pitchFamily="2" charset="2"/>
              </a:rPr>
              <a:t>Sarkok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száma</a:t>
            </a:r>
            <a:r>
              <a:rPr lang="en-US" dirty="0">
                <a:sym typeface="Wingdings" panose="05000000000000000000" pitchFamily="2" charset="2"/>
              </a:rPr>
              <a:t>, </a:t>
            </a:r>
            <a:endParaRPr lang="en-US" dirty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9891C4-B4FA-4A5F-AA4D-55B1A53C6FE0}" type="slidenum">
              <a:rPr lang="hu-HU" smtClean="0"/>
              <a:t>10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31967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generálásakor a pálya létrehozásakor a dimenziók helyretétele</a:t>
            </a:r>
          </a:p>
          <a:p>
            <a:r>
              <a:rPr lang="hu-HU" noProof="0" dirty="0"/>
              <a:t>Pályageneráláskor nem a megfelelő úton mentek az </a:t>
            </a:r>
            <a:r>
              <a:rPr lang="hu-HU" noProof="0" dirty="0" err="1"/>
              <a:t>enemyk</a:t>
            </a:r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9891C4-B4FA-4A5F-AA4D-55B1A53C6FE0}" type="slidenum">
              <a:rPr lang="hu-HU" smtClean="0"/>
              <a:t>11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21978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58AD-8569-42D1-9F56-5D202031B054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96EA4-7C97-4680-9DFA-EC74FF3E4848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76B2-E56E-4919-A71C-88996CA4ADF6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B1843-9276-4B27-8837-9C03CDB86ADF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7EB15-D101-4B81-9030-237D3BFA37BF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1BD57-BD33-4970-B50F-CF3B7ACF60DD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FA871-0436-4FE1-B6D0-36FB17927D1B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9208-F733-4F22-860A-DF509F5EED31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A48E7-4EB8-4FD9-973E-ADB220A767BD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0639D-81C3-4767-86B6-4F9D55458476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69AB-8632-42AD-81D2-36C2173E6DB8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F4DFA-7951-4AC5-B10C-DA30F6A858D9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A3D6-957A-4D35-91D3-E2AE42B122B4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EAD0B-6501-4EEE-82C7-08C44A8D410B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4DF9A-F681-4779-BE21-952DB17EC331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866E2-CB75-4DBA-9489-05BD8910974D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2197C-C1C4-4B7E-A39D-C2E64C46C8FA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ABDFF2F-9F66-45B6-8190-3E9FF826531D}" type="datetime1">
              <a:rPr lang="en-US" smtClean="0"/>
              <a:t>11/17/2022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2.wdp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A849BE5-0EC6-43FE-AA15-61B8087219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r>
              <a:rPr lang="hu-HU" sz="4000" dirty="0"/>
              <a:t>Tower Defense stílusú játék fejlesztése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984583E0-E4FB-4C50-9111-5F8FCE79DF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3429001"/>
            <a:ext cx="8825658" cy="2437544"/>
          </a:xfrm>
        </p:spPr>
        <p:txBody>
          <a:bodyPr>
            <a:normAutofit fontScale="92500" lnSpcReduction="10000"/>
          </a:bodyPr>
          <a:lstStyle/>
          <a:p>
            <a:r>
              <a:rPr lang="hu-HU" b="1" dirty="0"/>
              <a:t>Géringer Ábel Róbert</a:t>
            </a:r>
            <a:endParaRPr lang="en-US" b="1" dirty="0"/>
          </a:p>
          <a:p>
            <a:endParaRPr lang="en-US" b="1" dirty="0"/>
          </a:p>
          <a:p>
            <a:r>
              <a:rPr lang="en-US" dirty="0"/>
              <a:t>M</a:t>
            </a:r>
            <a:r>
              <a:rPr lang="hu-HU" dirty="0"/>
              <a:t>űszaki informatikai kar</a:t>
            </a:r>
          </a:p>
          <a:p>
            <a:r>
              <a:rPr lang="hu-HU" dirty="0"/>
              <a:t>Programtervező informatikus (Bsc)</a:t>
            </a:r>
          </a:p>
          <a:p>
            <a:endParaRPr lang="hu-HU" dirty="0"/>
          </a:p>
          <a:p>
            <a:r>
              <a:rPr lang="hu-HU" dirty="0"/>
              <a:t>Témavezető:</a:t>
            </a:r>
            <a:r>
              <a:rPr lang="en-US" dirty="0"/>
              <a:t> </a:t>
            </a:r>
            <a:r>
              <a:rPr lang="en-US" b="1" dirty="0"/>
              <a:t>Dr.</a:t>
            </a:r>
            <a:r>
              <a:rPr lang="hu-HU" b="1" dirty="0"/>
              <a:t> </a:t>
            </a:r>
            <a:r>
              <a:rPr lang="hu-HU" b="1"/>
              <a:t>Guzsvinecz</a:t>
            </a:r>
            <a:r>
              <a:rPr lang="hu-HU" b="1" dirty="0"/>
              <a:t> Tibor</a:t>
            </a:r>
          </a:p>
        </p:txBody>
      </p:sp>
    </p:spTree>
    <p:extLst>
      <p:ext uri="{BB962C8B-B14F-4D97-AF65-F5344CB8AC3E}">
        <p14:creationId xmlns:p14="http://schemas.microsoft.com/office/powerpoint/2010/main" val="214033135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FD7FB11-0CA8-4EF4-BAC6-30F5EA583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</a:t>
            </a:r>
            <a:r>
              <a:rPr lang="hu-HU" dirty="0"/>
              <a:t>generálása</a:t>
            </a:r>
          </a:p>
        </p:txBody>
      </p:sp>
      <p:sp>
        <p:nvSpPr>
          <p:cNvPr id="17" name="Dia számának helye 4">
            <a:extLst>
              <a:ext uri="{FF2B5EF4-FFF2-40B4-BE49-F238E27FC236}">
                <a16:creationId xmlns:a16="http://schemas.microsoft.com/office/drawing/2014/main" id="{FC0FD2F8-D441-4649-B981-7924432B1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z="2400" smtClean="0"/>
              <a:t>10</a:t>
            </a:fld>
            <a:r>
              <a:rPr lang="hu-HU" sz="2400" dirty="0"/>
              <a:t> /</a:t>
            </a:r>
            <a:r>
              <a:rPr lang="en-US" sz="2400" dirty="0"/>
              <a:t>12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79C5AAB5-2170-440F-96B1-9A7E0DF2F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139" y="1152983"/>
            <a:ext cx="7227721" cy="525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0592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E28B2AC-BB51-4018-B702-C7333FBA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Legjobb hibák</a:t>
            </a:r>
            <a:endParaRPr lang="hu-HU" dirty="0"/>
          </a:p>
        </p:txBody>
      </p:sp>
      <p:sp>
        <p:nvSpPr>
          <p:cNvPr id="8" name="Dia számának helye 4">
            <a:extLst>
              <a:ext uri="{FF2B5EF4-FFF2-40B4-BE49-F238E27FC236}">
                <a16:creationId xmlns:a16="http://schemas.microsoft.com/office/drawing/2014/main" id="{607855AC-75A7-4B52-AB34-C29A69223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z="2400" smtClean="0"/>
              <a:t>11</a:t>
            </a:fld>
            <a:r>
              <a:rPr lang="hu-HU" sz="2400" dirty="0"/>
              <a:t> /</a:t>
            </a:r>
            <a:r>
              <a:rPr lang="en-US" sz="2400" dirty="0"/>
              <a:t>12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1B3C111-7076-4D79-85FD-82B5CA54F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20" y="1152984"/>
            <a:ext cx="8917909" cy="553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65950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0E45455-211B-493A-97BB-2458FC64A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DEEAE6F-D7DC-4041-B64C-74DE61078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276940" cy="2436889"/>
          </a:xfrm>
        </p:spPr>
        <p:txBody>
          <a:bodyPr>
            <a:normAutofit/>
          </a:bodyPr>
          <a:lstStyle/>
          <a:p>
            <a:r>
              <a:rPr lang="en-US" dirty="0"/>
              <a:t>Mik is vannak meg?</a:t>
            </a:r>
            <a:endParaRPr lang="hu-HU" dirty="0"/>
          </a:p>
          <a:p>
            <a:pPr lvl="1"/>
            <a:r>
              <a:rPr lang="hu-HU" dirty="0"/>
              <a:t>Többjátékos mód</a:t>
            </a:r>
            <a:endParaRPr lang="en-US" dirty="0"/>
          </a:p>
          <a:p>
            <a:pPr lvl="1"/>
            <a:r>
              <a:rPr lang="en-US" dirty="0"/>
              <a:t>Előre összetett kampány mód</a:t>
            </a:r>
            <a:endParaRPr lang="hu-HU" dirty="0"/>
          </a:p>
          <a:p>
            <a:pPr lvl="1"/>
            <a:r>
              <a:rPr lang="hu-HU" dirty="0"/>
              <a:t>Random generált pályák</a:t>
            </a:r>
          </a:p>
          <a:p>
            <a:pPr lvl="1"/>
            <a:r>
              <a:rPr lang="hu-HU" dirty="0"/>
              <a:t>Beállítások</a:t>
            </a:r>
            <a:endParaRPr lang="en-US" dirty="0"/>
          </a:p>
          <a:p>
            <a:pPr lvl="1"/>
            <a:r>
              <a:rPr lang="hu-HU" dirty="0"/>
              <a:t>hangok</a:t>
            </a: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380EBCAD-B6E8-4EED-AD5F-F26E54DFC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z="2400" smtClean="0"/>
              <a:pPr/>
              <a:t>12</a:t>
            </a:fld>
            <a:r>
              <a:rPr lang="hu-HU" sz="2400" dirty="0"/>
              <a:t> /</a:t>
            </a:r>
            <a:fld id="{10401E2E-94DB-4D1C-A39B-D5502EC65F73}" type="slidenum">
              <a:rPr lang="hu-HU" sz="2400" smtClean="0"/>
              <a:pPr/>
              <a:t>12</a:t>
            </a:fld>
            <a:endParaRPr lang="en-US" sz="2400" dirty="0"/>
          </a:p>
        </p:txBody>
      </p:sp>
      <p:sp>
        <p:nvSpPr>
          <p:cNvPr id="6" name="Cím 1">
            <a:extLst>
              <a:ext uri="{FF2B5EF4-FFF2-40B4-BE49-F238E27FC236}">
                <a16:creationId xmlns:a16="http://schemas.microsoft.com/office/drawing/2014/main" id="{12A09203-159F-4E69-974F-15E33B00EE78}"/>
              </a:ext>
            </a:extLst>
          </p:cNvPr>
          <p:cNvSpPr txBox="1">
            <a:spLocks/>
          </p:cNvSpPr>
          <p:nvPr/>
        </p:nvSpPr>
        <p:spPr>
          <a:xfrm>
            <a:off x="646111" y="5457738"/>
            <a:ext cx="8825658" cy="33295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sz="4000" dirty="0"/>
              <a:t>Köszönöm a figyelmet!</a:t>
            </a:r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04DCB126-4D99-4639-A204-2EB8B0A16953}"/>
              </a:ext>
            </a:extLst>
          </p:cNvPr>
          <p:cNvSpPr txBox="1">
            <a:spLocks/>
          </p:cNvSpPr>
          <p:nvPr/>
        </p:nvSpPr>
        <p:spPr>
          <a:xfrm>
            <a:off x="5632504" y="2052917"/>
            <a:ext cx="5276940" cy="3404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hu-HU" dirty="0"/>
              <a:t>Mik is lehetnének még?</a:t>
            </a:r>
          </a:p>
          <a:p>
            <a:pPr lvl="1"/>
            <a:r>
              <a:rPr lang="en-US" dirty="0"/>
              <a:t>Hatékonyabb </a:t>
            </a:r>
            <a:r>
              <a:rPr lang="hu-HU" dirty="0"/>
              <a:t>pálya és hullám generálás</a:t>
            </a:r>
          </a:p>
          <a:p>
            <a:pPr lvl="1"/>
            <a:r>
              <a:rPr lang="hu-HU" dirty="0"/>
              <a:t>Több pálya a kampányban</a:t>
            </a:r>
          </a:p>
          <a:p>
            <a:pPr lvl="1"/>
            <a:r>
              <a:rPr lang="hu-HU" dirty="0"/>
              <a:t>Játékmenet kiegyensúlyozottabbá tétele</a:t>
            </a:r>
          </a:p>
        </p:txBody>
      </p:sp>
    </p:spTree>
    <p:extLst>
      <p:ext uri="{BB962C8B-B14F-4D97-AF65-F5344CB8AC3E}">
        <p14:creationId xmlns:p14="http://schemas.microsoft.com/office/powerpoint/2010/main" val="78964454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  <p:bldP spid="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AD45BD-6A73-439A-8BF2-1A64F10D4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Tartalom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B966B9A-0405-401A-B485-AA240D978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740486"/>
            <a:ext cx="8946541" cy="4195481"/>
          </a:xfrm>
        </p:spPr>
        <p:txBody>
          <a:bodyPr>
            <a:normAutofit/>
          </a:bodyPr>
          <a:lstStyle/>
          <a:p>
            <a:r>
              <a:rPr lang="hu-HU"/>
              <a:t>A </a:t>
            </a:r>
            <a:r>
              <a:rPr lang="hu-HU" dirty="0"/>
              <a:t>feladat leírása</a:t>
            </a:r>
            <a:endParaRPr lang="en-US" dirty="0"/>
          </a:p>
          <a:p>
            <a:endParaRPr lang="hu-HU" dirty="0"/>
          </a:p>
          <a:p>
            <a:r>
              <a:rPr lang="hu-HU" dirty="0"/>
              <a:t>Felhasznált technológiák</a:t>
            </a:r>
            <a:endParaRPr lang="en-US" dirty="0"/>
          </a:p>
          <a:p>
            <a:endParaRPr lang="hu-HU" dirty="0"/>
          </a:p>
          <a:p>
            <a:r>
              <a:rPr lang="hu-HU" dirty="0"/>
              <a:t>Játékmenet</a:t>
            </a:r>
            <a:endParaRPr lang="en-US" dirty="0"/>
          </a:p>
          <a:p>
            <a:endParaRPr lang="hu-HU" dirty="0"/>
          </a:p>
          <a:p>
            <a:r>
              <a:rPr lang="hu-HU" dirty="0"/>
              <a:t>Elvégzett munka</a:t>
            </a:r>
            <a:endParaRPr lang="en-US" dirty="0"/>
          </a:p>
          <a:p>
            <a:endParaRPr lang="hu-HU" dirty="0"/>
          </a:p>
          <a:p>
            <a:r>
              <a:rPr lang="hu-HU" dirty="0"/>
              <a:t>Összegzés</a:t>
            </a: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8A79616-BD6A-4A4D-BB9C-F5FFF29B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z="2400" smtClean="0"/>
              <a:t>2</a:t>
            </a:fld>
            <a:r>
              <a:rPr lang="hu-HU" sz="2400" dirty="0"/>
              <a:t> /1</a:t>
            </a:r>
            <a:r>
              <a:rPr lang="en-US" sz="2400" dirty="0"/>
              <a:t>2</a:t>
            </a:r>
          </a:p>
        </p:txBody>
      </p:sp>
      <p:pic>
        <p:nvPicPr>
          <p:cNvPr id="13" name="Kép 12">
            <a:extLst>
              <a:ext uri="{FF2B5EF4-FFF2-40B4-BE49-F238E27FC236}">
                <a16:creationId xmlns:a16="http://schemas.microsoft.com/office/drawing/2014/main" id="{AC385D02-30BF-492F-AAC9-7FC2E030E1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8333" y1="33889" x2="38333" y2="33889"/>
                        <a14:foregroundMark x1="61944" y1="35000" x2="61944" y2="35000"/>
                        <a14:foregroundMark x1="38333" y1="52778" x2="38333" y2="52778"/>
                        <a14:foregroundMark x1="39444" y1="70000" x2="39444" y2="70000"/>
                        <a14:foregroundMark x1="65000" y1="75278" x2="65000" y2="75278"/>
                        <a14:foregroundMark x1="62222" y1="55278" x2="62222" y2="55278"/>
                        <a14:backgroundMark x1="39167" y1="56111" x2="39167" y2="56111"/>
                        <a14:backgroundMark x1="39167" y1="56111" x2="39444" y2="56111"/>
                        <a14:backgroundMark x1="38611" y1="56111" x2="40000" y2="56111"/>
                        <a14:backgroundMark x1="33333" y1="76111" x2="34167" y2="76389"/>
                        <a14:backgroundMark x1="39444" y1="66667" x2="39167" y2="68889"/>
                        <a14:backgroundMark x1="39444" y1="68889" x2="39444" y2="68889"/>
                        <a14:backgroundMark x1="39444" y1="69167" x2="39444" y2="691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2824" y="1152983"/>
            <a:ext cx="4670221" cy="467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8580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2684A8-0EF3-4B5A-9FC7-53B4C0D7F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hu-HU" dirty="0"/>
              <a:t>A feladat leírása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F435484-779F-4E4D-A251-B3E39B9CD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5750"/>
            <a:ext cx="4037869" cy="4664362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hu-HU" dirty="0"/>
              <a:t>A játék célja, hogy a régi 2D-s Flash Player játékok élvezetét adja újra át egy pár újítással.</a:t>
            </a:r>
            <a:endParaRPr lang="en-US" dirty="0"/>
          </a:p>
          <a:p>
            <a:pPr marL="0" indent="0">
              <a:lnSpc>
                <a:spcPct val="160000"/>
              </a:lnSpc>
              <a:buNone/>
            </a:pPr>
            <a:endParaRPr lang="hu-HU" dirty="0"/>
          </a:p>
          <a:p>
            <a:pPr marL="0" indent="0">
              <a:lnSpc>
                <a:spcPct val="160000"/>
              </a:lnSpc>
              <a:buNone/>
            </a:pPr>
            <a:r>
              <a:rPr lang="hu-HU" dirty="0"/>
              <a:t>A lényege, hogy a tornyot megvédje a játékos a hullámokban érkező ellenségektől, különböző lőtornyok elhelyezésével és fejlesztésével.</a:t>
            </a:r>
          </a:p>
        </p:txBody>
      </p:sp>
      <p:sp>
        <p:nvSpPr>
          <p:cNvPr id="14" name="Dia számának helye 4">
            <a:extLst>
              <a:ext uri="{FF2B5EF4-FFF2-40B4-BE49-F238E27FC236}">
                <a16:creationId xmlns:a16="http://schemas.microsoft.com/office/drawing/2014/main" id="{4A53116A-7FE2-46D6-B707-406DADC8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z="2400" smtClean="0"/>
              <a:t>3</a:t>
            </a:fld>
            <a:r>
              <a:rPr lang="hu-HU" sz="2400" dirty="0"/>
              <a:t> /</a:t>
            </a:r>
            <a:r>
              <a:rPr lang="en-US" sz="2400" dirty="0"/>
              <a:t>12</a:t>
            </a:r>
            <a:endParaRPr lang="hu-HU" sz="2400" dirty="0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9AAE2749-7939-4B3A-B338-CB893453A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321" y="1735750"/>
            <a:ext cx="6450574" cy="466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10598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FD7FB11-0CA8-4EF4-BAC6-30F5EA583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Felhasznált technológiák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957CC4B-AA19-4C98-948D-9F3E609BE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>
            <a:normAutofit/>
          </a:bodyPr>
          <a:lstStyle/>
          <a:p>
            <a:r>
              <a:rPr lang="hu-HU" dirty="0"/>
              <a:t>Unity Engine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C#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JetBrains Rider</a:t>
            </a:r>
            <a:endParaRPr lang="en-US" dirty="0"/>
          </a:p>
          <a:p>
            <a:endParaRPr lang="en-US" dirty="0"/>
          </a:p>
          <a:p>
            <a:r>
              <a:rPr lang="en-US" dirty="0"/>
              <a:t>GitHub</a:t>
            </a:r>
          </a:p>
          <a:p>
            <a:endParaRPr lang="en-US" dirty="0"/>
          </a:p>
          <a:p>
            <a:r>
              <a:rPr lang="en-US" dirty="0"/>
              <a:t>Visual Studio</a:t>
            </a:r>
            <a:endParaRPr lang="hu-HU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5ACDD9EC-5420-483C-8BFA-8828A0AEE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0652" y1="47400" x2="35652" y2="42600"/>
                        <a14:foregroundMark x1="35652" y1="42600" x2="35761" y2="42400"/>
                        <a14:foregroundMark x1="39130" y1="47800" x2="40000" y2="52600"/>
                        <a14:foregroundMark x1="36196" y1="61800" x2="31413" y2="54800"/>
                        <a14:foregroundMark x1="51304" y1="51600" x2="51304" y2="51600"/>
                        <a14:foregroundMark x1="54674" y1="49400" x2="54674" y2="49400"/>
                        <a14:foregroundMark x1="62391" y1="48000" x2="62391" y2="48000"/>
                        <a14:foregroundMark x1="62391" y1="40200" x2="62391" y2="40200"/>
                        <a14:foregroundMark x1="66087" y1="46400" x2="66087" y2="46400"/>
                        <a14:foregroundMark x1="66087" y1="53400" x2="66087" y2="53400"/>
                        <a14:foregroundMark x1="71196" y1="49600" x2="71196" y2="496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28527" y="564430"/>
            <a:ext cx="4968965" cy="2700525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3AC227B7-91FD-4972-A0BA-9D89606729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8250" y1="44000" x2="42250" y2="39250"/>
                        <a14:foregroundMark x1="42250" y1="39250" x2="39000" y2="56250"/>
                        <a14:foregroundMark x1="39000" y1="56250" x2="50250" y2="62500"/>
                        <a14:foregroundMark x1="50250" y1="62500" x2="62500" y2="55250"/>
                        <a14:foregroundMark x1="62500" y1="55250" x2="60500" y2="41250"/>
                        <a14:foregroundMark x1="60500" y1="41250" x2="51500" y2="50750"/>
                        <a14:foregroundMark x1="51500" y1="50750" x2="51500" y2="52000"/>
                        <a14:foregroundMark x1="39250" y1="48250" x2="41500" y2="41250"/>
                        <a14:foregroundMark x1="33250" y1="45000" x2="32750" y2="36750"/>
                        <a14:foregroundMark x1="35000" y1="47750" x2="34250" y2="58000"/>
                        <a14:foregroundMark x1="34000" y1="47250" x2="34250" y2="34500"/>
                        <a14:foregroundMark x1="34250" y1="34500" x2="47750" y2="37000"/>
                        <a14:foregroundMark x1="47750" y1="37000" x2="32000" y2="39750"/>
                        <a14:foregroundMark x1="32000" y1="39750" x2="49750" y2="44000"/>
                        <a14:foregroundMark x1="49750" y1="44000" x2="35750" y2="47000"/>
                        <a14:foregroundMark x1="35750" y1="47000" x2="47250" y2="52750"/>
                        <a14:foregroundMark x1="47250" y1="52750" x2="61000" y2="50500"/>
                        <a14:foregroundMark x1="61000" y1="50500" x2="49750" y2="43000"/>
                        <a14:foregroundMark x1="49750" y1="43000" x2="61750" y2="35500"/>
                        <a14:foregroundMark x1="61750" y1="35500" x2="66750" y2="50750"/>
                        <a14:foregroundMark x1="66750" y1="50750" x2="61250" y2="64250"/>
                        <a14:foregroundMark x1="61250" y1="64250" x2="45500" y2="69000"/>
                        <a14:foregroundMark x1="45500" y1="69000" x2="31250" y2="66250"/>
                        <a14:foregroundMark x1="31250" y1="66250" x2="35500" y2="65250"/>
                        <a14:foregroundMark x1="31000" y1="65500" x2="47750" y2="65750"/>
                        <a14:foregroundMark x1="44000" y1="66750" x2="49750" y2="64750"/>
                        <a14:foregroundMark x1="52000" y1="42250" x2="62750" y2="35250"/>
                        <a14:foregroundMark x1="62750" y1="35250" x2="49750" y2="34500"/>
                        <a14:foregroundMark x1="49750" y1="34500" x2="63500" y2="36250"/>
                        <a14:foregroundMark x1="63500" y1="36250" x2="58250" y2="3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63843" y="4330511"/>
            <a:ext cx="2459979" cy="2459979"/>
          </a:xfrm>
          <a:prstGeom prst="rect">
            <a:avLst/>
          </a:prstGeom>
        </p:spPr>
      </p:pic>
      <p:sp>
        <p:nvSpPr>
          <p:cNvPr id="17" name="Dia számának helye 4">
            <a:extLst>
              <a:ext uri="{FF2B5EF4-FFF2-40B4-BE49-F238E27FC236}">
                <a16:creationId xmlns:a16="http://schemas.microsoft.com/office/drawing/2014/main" id="{FC0FD2F8-D441-4649-B981-7924432B1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z="2400" smtClean="0"/>
              <a:t>4</a:t>
            </a:fld>
            <a:r>
              <a:rPr lang="hu-HU" sz="2400" dirty="0"/>
              <a:t> /</a:t>
            </a:r>
            <a:r>
              <a:rPr lang="en-US" sz="2400" dirty="0"/>
              <a:t>12</a:t>
            </a:r>
          </a:p>
        </p:txBody>
      </p:sp>
      <p:pic>
        <p:nvPicPr>
          <p:cNvPr id="1026" name="Picture 2" descr="File:Csharp Logo.png - Wikimedia Commons">
            <a:extLst>
              <a:ext uri="{FF2B5EF4-FFF2-40B4-BE49-F238E27FC236}">
                <a16:creationId xmlns:a16="http://schemas.microsoft.com/office/drawing/2014/main" id="{D400B03B-B904-4333-99D0-BB35AC748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6365" y="2239472"/>
            <a:ext cx="2994581" cy="299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8AB1244F-3F90-4E1F-BB0D-E096DC5D40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3654" y="4718353"/>
            <a:ext cx="2881745" cy="1801091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4EA0167B-9513-4D99-A27A-D64241E074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22550" y="2139647"/>
            <a:ext cx="2459979" cy="245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7517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1810EB0-22D2-486D-B62E-861A903C3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Elvégzett munka</a:t>
            </a:r>
          </a:p>
        </p:txBody>
      </p:sp>
      <p:sp>
        <p:nvSpPr>
          <p:cNvPr id="6" name="Dia számának helye 4">
            <a:extLst>
              <a:ext uri="{FF2B5EF4-FFF2-40B4-BE49-F238E27FC236}">
                <a16:creationId xmlns:a16="http://schemas.microsoft.com/office/drawing/2014/main" id="{60B11F6E-BB81-470C-89CA-249F99010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z="2400" smtClean="0"/>
              <a:t>5</a:t>
            </a:fld>
            <a:r>
              <a:rPr lang="hu-HU" sz="2400" dirty="0"/>
              <a:t> /</a:t>
            </a:r>
            <a:r>
              <a:rPr lang="en-US" sz="2400" dirty="0"/>
              <a:t>12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A3D539C3-4F3B-442D-94A6-C6EA4A2D4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1" y="1152983"/>
            <a:ext cx="9706429" cy="545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17830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05E9FC6-19E2-44A1-8CA3-3F325CC2A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Elvégzett munka</a:t>
            </a:r>
          </a:p>
        </p:txBody>
      </p:sp>
      <p:sp>
        <p:nvSpPr>
          <p:cNvPr id="9" name="Dia számának helye 4">
            <a:extLst>
              <a:ext uri="{FF2B5EF4-FFF2-40B4-BE49-F238E27FC236}">
                <a16:creationId xmlns:a16="http://schemas.microsoft.com/office/drawing/2014/main" id="{1B916043-E69D-4EDA-B58A-B92B62EBA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z="2400" smtClean="0"/>
              <a:t>6</a:t>
            </a:fld>
            <a:r>
              <a:rPr lang="hu-HU" sz="2400" dirty="0"/>
              <a:t> /</a:t>
            </a:r>
            <a:r>
              <a:rPr lang="en-US" sz="2400" dirty="0"/>
              <a:t>12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F7112C13-ED54-4E39-B73A-A65FDA535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1" y="1152983"/>
            <a:ext cx="9706429" cy="545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7816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AEE4AB-5DB2-467A-A2A5-E81A3FA47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Elvégzett munka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63B0503-B1B2-419A-A343-CFA46EBDD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1" y="1152983"/>
            <a:ext cx="9706429" cy="5459866"/>
          </a:xfrm>
          <a:prstGeom prst="rect">
            <a:avLst/>
          </a:prstGeom>
        </p:spPr>
      </p:pic>
      <p:sp>
        <p:nvSpPr>
          <p:cNvPr id="6" name="Dia számának helye 4">
            <a:extLst>
              <a:ext uri="{FF2B5EF4-FFF2-40B4-BE49-F238E27FC236}">
                <a16:creationId xmlns:a16="http://schemas.microsoft.com/office/drawing/2014/main" id="{C0351FD0-3CFF-4D93-8610-4D796EC2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z="2400" smtClean="0"/>
              <a:t>7</a:t>
            </a:fld>
            <a:r>
              <a:rPr lang="hu-HU" sz="2400" dirty="0"/>
              <a:t> /</a:t>
            </a:r>
            <a:r>
              <a:rPr lang="en-US" sz="2400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65550133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004D5100-4D81-4579-8CD1-64770DF32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0" y="1152984"/>
            <a:ext cx="9706429" cy="5459866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DB59613-7B3C-49C6-AE9B-E45DBA5F6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Elvégzett munka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21ED433-0256-43C3-87E5-0E4A2FBB8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8" name="Dia számának helye 4">
            <a:extLst>
              <a:ext uri="{FF2B5EF4-FFF2-40B4-BE49-F238E27FC236}">
                <a16:creationId xmlns:a16="http://schemas.microsoft.com/office/drawing/2014/main" id="{13F9DE0E-9861-459D-8147-E1AECFA74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z="2400" smtClean="0"/>
              <a:t>8</a:t>
            </a:fld>
            <a:r>
              <a:rPr lang="hu-HU" sz="2400" dirty="0"/>
              <a:t> /</a:t>
            </a:r>
            <a:r>
              <a:rPr lang="en-US" sz="2400" dirty="0"/>
              <a:t>12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ED7D806-0039-4215-993D-8C9160E81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109" y="1152984"/>
            <a:ext cx="9706429" cy="545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761319"/>
      </p:ext>
    </p:extLst>
  </p:cSld>
  <p:clrMapOvr>
    <a:masterClrMapping/>
  </p:clrMapOvr>
  <p:transition spd="slow"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E28B2AC-BB51-4018-B702-C7333FBA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Elvégzett munka</a:t>
            </a:r>
          </a:p>
        </p:txBody>
      </p:sp>
      <p:sp>
        <p:nvSpPr>
          <p:cNvPr id="8" name="Dia számának helye 4">
            <a:extLst>
              <a:ext uri="{FF2B5EF4-FFF2-40B4-BE49-F238E27FC236}">
                <a16:creationId xmlns:a16="http://schemas.microsoft.com/office/drawing/2014/main" id="{607855AC-75A7-4B52-AB34-C29A69223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z="2400" smtClean="0"/>
              <a:t>9</a:t>
            </a:fld>
            <a:r>
              <a:rPr lang="hu-HU" sz="2400" dirty="0"/>
              <a:t> /</a:t>
            </a:r>
            <a:r>
              <a:rPr lang="en-US" sz="2400" dirty="0"/>
              <a:t>12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5B623254-828B-49DD-A7D9-B9B1A978D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1" y="1152983"/>
            <a:ext cx="9706429" cy="545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966965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647</TotalTime>
  <Words>368</Words>
  <Application>Microsoft Office PowerPoint</Application>
  <PresentationFormat>Szélesvásznú</PresentationFormat>
  <Paragraphs>92</Paragraphs>
  <Slides>12</Slides>
  <Notes>8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8" baseType="lpstr">
      <vt:lpstr>Arial</vt:lpstr>
      <vt:lpstr>Calibri</vt:lpstr>
      <vt:lpstr>Century Gothic</vt:lpstr>
      <vt:lpstr>Wingdings</vt:lpstr>
      <vt:lpstr>Wingdings 3</vt:lpstr>
      <vt:lpstr>Ion</vt:lpstr>
      <vt:lpstr>Tower Defense stílusú játék fejlesztése</vt:lpstr>
      <vt:lpstr>Tartalom</vt:lpstr>
      <vt:lpstr>A feladat leírása</vt:lpstr>
      <vt:lpstr>Felhasznált technológiák</vt:lpstr>
      <vt:lpstr>Elvégzett munka</vt:lpstr>
      <vt:lpstr>Elvégzett munka</vt:lpstr>
      <vt:lpstr>Elvégzett munka</vt:lpstr>
      <vt:lpstr>Elvégzett munka</vt:lpstr>
      <vt:lpstr>Elvégzett munka</vt:lpstr>
      <vt:lpstr>Map generálása</vt:lpstr>
      <vt:lpstr>Legjobb hibák</vt:lpstr>
      <vt:lpstr>Összegzés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Tower Defense stílusú játék fejlesztése</dc:title>
  <dc:creator>Géringer Ábel Róbert</dc:creator>
  <cp:lastModifiedBy>Géringer Ábel</cp:lastModifiedBy>
  <cp:revision>54</cp:revision>
  <dcterms:created xsi:type="dcterms:W3CDTF">2021-12-11T13:57:09Z</dcterms:created>
  <dcterms:modified xsi:type="dcterms:W3CDTF">2022-11-17T07:36:07Z</dcterms:modified>
</cp:coreProperties>
</file>

<file path=docProps/thumbnail.jpeg>
</file>